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60" r:id="rId5"/>
    <p:sldId id="258" r:id="rId6"/>
    <p:sldId id="261" r:id="rId7"/>
    <p:sldId id="259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1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F505-4A0C-0747-A1B4-F48BBC8AB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9EEE8-B6B9-664D-9934-AB14DFA36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CEFD5-9067-6849-9BB3-2EA61CDD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F9BF0-F1C6-A34A-B04E-27C7BAE6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1DCBE-CE5B-344C-BF97-2BC09488C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65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B8CF-64DB-4F4F-8C59-9CBFEEF9D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B3420B-5C4C-D440-935F-DEF076DE2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4AF2E-3392-B84F-BA5B-FB04B4AF4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36575-33D1-E544-BDBC-BD54E2FD9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147B3-3B21-2F49-91B6-01B6DB1C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69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117ACF-5132-D840-A9DF-47E417EB0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730A1-0AA0-0C4B-8F4A-C72914ECC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66F9F-6F5B-8241-9537-743CA815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2D43A-196B-A540-8B2B-299794847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67187-E707-C740-B10E-92C07C68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07C1-B5F4-8F47-A002-49D268A38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43FD8-550C-3D47-B175-DFC35D545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3AA4-7B19-0E4D-B1E8-1B1B017A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C823D-6371-1B42-8CC5-A00BDF141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8834A-3B62-B545-AE39-4557DD2C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F8D3A-995A-924F-8CFA-27A65EEA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81E9C-E14B-3F47-956F-EDB87DE9D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F4DD-2093-9447-B3D5-6B17962A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59A28-C676-D74B-BBB2-F7D39E072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CE34A-27CF-394F-BB15-9D050998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3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0FF6-7EE0-9647-B457-685EF01DE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AFA8A-4589-1243-8251-524E9920A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86694-CCC3-0148-B16A-36F46AAAB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6207F-4233-4846-960B-CDAA10B3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18AFB-1708-FA4B-B479-14049BB67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C7861-CD2B-3C4A-9351-F3B60ECE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19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3CE6A-AD14-E94B-8DB6-BD471B3B7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2BF0B-3DE8-E74E-B0E5-1C5146081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14DB2-FA3A-754B-A881-0DFDB3A9D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4DAF3-8217-AB4F-8A4A-BE2B99E87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A2C747-A7D5-A341-8D38-6DC5857B3F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2D07E-CD04-4A4A-AC6A-4B490F9CC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CB50D2-4311-7F45-B5B7-8A82DF2A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8BE926-267D-9344-88B9-64635FA9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0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0A31-310A-3445-9831-FD5E5C2D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D37B27-B189-8D49-B2A0-64C056CFF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F74E4F-2796-A247-8BC2-8AB6B65DA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AC299-9837-3542-A64D-ACF47D92C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0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95AF8-A273-D24D-8F12-33347AB1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B1B45E-1095-3A4C-9455-D88223A5A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B9F5B-4C7E-0546-9C56-8177C3B2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31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7BCB-26E1-F745-B2D9-E26A78748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95560-A7C6-194B-A081-EBF38C1CF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330F4-6A95-4F4E-A970-8804926BD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7551E-1A11-484B-969B-709E1F0A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46A4C6-3545-8B45-BEF4-701C7FEC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6EE3F-1DBE-6945-B43D-97DC3A22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27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BB1A-E08E-334B-A451-D08D81E62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29EE11-1DC0-394B-829A-965743A531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044F9-D138-7F40-AD46-2E75F4502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BB4F6-EB1A-8B4A-A5D2-EF9A8AE8C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A8A7D-2038-6F40-969D-930D2485D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69332-2777-6D4A-A649-342AE4CFA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1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00E4B5-6641-FD4D-824C-82E45979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4AA55-EDE8-AA4E-AF80-137437EE1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7866B-EE72-6945-9E7D-F8ADAC08A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25D2D-B8E8-EC4A-9421-8FC8FD837594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316F-556D-1142-AD9F-6F67DD74F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61582-26A5-784D-BDFF-BA6170DFEC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47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11.08496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6130-6BA0-BD4F-919B-F786FFFCE7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representation for cluster of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EA84E-1853-7046-A2B5-BAA2638AC4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CS-594(Language and Vision)</a:t>
            </a:r>
          </a:p>
        </p:txBody>
      </p:sp>
    </p:spTree>
    <p:extLst>
      <p:ext uri="{BB962C8B-B14F-4D97-AF65-F5344CB8AC3E}">
        <p14:creationId xmlns:p14="http://schemas.microsoft.com/office/powerpoint/2010/main" val="1925426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DED50B-19ED-3A48-9172-3E3D918543DE}"/>
              </a:ext>
            </a:extLst>
          </p:cNvPr>
          <p:cNvSpPr txBox="1"/>
          <p:nvPr/>
        </p:nvSpPr>
        <p:spPr>
          <a:xfrm>
            <a:off x="2256647" y="2520461"/>
            <a:ext cx="80586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i="1" dirty="0">
                <a:solidFill>
                  <a:schemeClr val="bg2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“A picture is worth a thousand words”</a:t>
            </a:r>
          </a:p>
        </p:txBody>
      </p:sp>
    </p:spTree>
    <p:extLst>
      <p:ext uri="{BB962C8B-B14F-4D97-AF65-F5344CB8AC3E}">
        <p14:creationId xmlns:p14="http://schemas.microsoft.com/office/powerpoint/2010/main" val="4056891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9F9EC-C6BC-3E42-B794-8AD351DA0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27" y="777875"/>
            <a:ext cx="2727660" cy="16290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1DD01D-958A-FE4B-9604-FF8C23A9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827" y="4096890"/>
            <a:ext cx="2727660" cy="19909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B2FAF8-DECD-8E47-A661-5337955CC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00" y="2406894"/>
            <a:ext cx="2908773" cy="2166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CB6D56-EB8A-8B44-BA03-59884789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7162" y="2663845"/>
            <a:ext cx="113665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4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B2FAF8-DECD-8E47-A661-5337955CC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408" y="2345531"/>
            <a:ext cx="2908773" cy="2166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CB6D56-EB8A-8B44-BA03-598847891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476" y="2675179"/>
            <a:ext cx="1136650" cy="1168400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72C42A7C-9D56-9640-B4EE-2ACA9F9F6989}"/>
              </a:ext>
            </a:extLst>
          </p:cNvPr>
          <p:cNvSpPr/>
          <p:nvPr/>
        </p:nvSpPr>
        <p:spPr>
          <a:xfrm>
            <a:off x="6350952" y="301631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6937A6-CAF0-1D4D-8268-0A4421A76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2188146"/>
            <a:ext cx="3821331" cy="21289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0BE026-0239-C94E-9451-477F680C4E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70" y="4669855"/>
            <a:ext cx="2811096" cy="16846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2AC875-DD68-EA4E-B164-7B6B521DAC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462" y="171548"/>
            <a:ext cx="1608167" cy="233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46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CF012-74F7-0C4C-9D40-3EF87C766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the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5F1B2-69E9-2A41-91B7-DEF328DE5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visually different images be captioned as a combined category?</a:t>
            </a:r>
          </a:p>
          <a:p>
            <a:endParaRPr lang="en-US" dirty="0"/>
          </a:p>
          <a:p>
            <a:r>
              <a:rPr lang="en-US" dirty="0"/>
              <a:t>Can we learn the visual features or semantic hierarchy of images?</a:t>
            </a:r>
          </a:p>
        </p:txBody>
      </p:sp>
    </p:spTree>
    <p:extLst>
      <p:ext uri="{BB962C8B-B14F-4D97-AF65-F5344CB8AC3E}">
        <p14:creationId xmlns:p14="http://schemas.microsoft.com/office/powerpoint/2010/main" val="1231819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CC3BD5E9-DC16-934F-AF23-5228756A3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85" b="4180"/>
          <a:stretch/>
        </p:blipFill>
        <p:spPr>
          <a:xfrm>
            <a:off x="633034" y="1803084"/>
            <a:ext cx="4278903" cy="24068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47E79D-8B43-6542-A9D2-9BEEBD4BF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098" y="299690"/>
            <a:ext cx="3852041" cy="8742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Previous work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9F68ED-3BD5-496A-989F-B16D6328F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264" y="431601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Hierarchy-based Image Embeddings for Semantic Image Retrieval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B5B71B-3714-C046-BC46-F5E141B62081}"/>
              </a:ext>
            </a:extLst>
          </p:cNvPr>
          <p:cNvSpPr txBox="1"/>
          <p:nvPr/>
        </p:nvSpPr>
        <p:spPr>
          <a:xfrm>
            <a:off x="9859617" y="3879558"/>
            <a:ext cx="1331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Image-2-vec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EE82B24-FD49-5949-8216-26C8B6B2A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413" y="1803084"/>
            <a:ext cx="3236587" cy="18884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EBBAB1-7905-F34C-A347-4A687D462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126" y="1635057"/>
            <a:ext cx="4330700" cy="30226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B709F4-137B-E449-A1F5-9FD5160B82FD}"/>
              </a:ext>
            </a:extLst>
          </p:cNvPr>
          <p:cNvSpPr txBox="1"/>
          <p:nvPr/>
        </p:nvSpPr>
        <p:spPr>
          <a:xfrm>
            <a:off x="6596495" y="4814633"/>
            <a:ext cx="1029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Vis-2-vec</a:t>
            </a:r>
          </a:p>
        </p:txBody>
      </p:sp>
    </p:spTree>
    <p:extLst>
      <p:ext uri="{BB962C8B-B14F-4D97-AF65-F5344CB8AC3E}">
        <p14:creationId xmlns:p14="http://schemas.microsoft.com/office/powerpoint/2010/main" val="84722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75C3CC-A6DA-DD4E-9875-FC0548CAE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56" y="1702540"/>
            <a:ext cx="1035031" cy="618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14EB09-B0CA-1040-ABE3-D75F8E805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23" y="4233848"/>
            <a:ext cx="1035031" cy="755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A65A85-6B77-5D42-B6B9-06766A743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976" y="2988174"/>
            <a:ext cx="1103756" cy="8222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ED3927-1FC0-644D-BFBA-D29B4E5B87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6998" y="3090522"/>
            <a:ext cx="431311" cy="4433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B3B393-3B2F-CD48-8769-35A5517D37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3687" y="2988174"/>
            <a:ext cx="2165385" cy="7079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A35A54-4167-174A-B992-A857F46D00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5360" y="1255663"/>
            <a:ext cx="5936911" cy="453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255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784183-19FB-0C4B-90E1-2C90AB7AD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References	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FC1B15-AC8E-AC43-852C-0578215BBB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849393"/>
              </p:ext>
            </p:extLst>
          </p:nvPr>
        </p:nvGraphicFramePr>
        <p:xfrm>
          <a:off x="4266737" y="961812"/>
          <a:ext cx="6731925" cy="5486191"/>
        </p:xfrm>
        <a:graphic>
          <a:graphicData uri="http://schemas.openxmlformats.org/drawingml/2006/table">
            <a:tbl>
              <a:tblPr/>
              <a:tblGrid>
                <a:gridCol w="6379247">
                  <a:extLst>
                    <a:ext uri="{9D8B030D-6E8A-4147-A177-3AD203B41FA5}">
                      <a16:colId xmlns:a16="http://schemas.microsoft.com/office/drawing/2014/main" val="2270554420"/>
                    </a:ext>
                  </a:extLst>
                </a:gridCol>
                <a:gridCol w="352678">
                  <a:extLst>
                    <a:ext uri="{9D8B030D-6E8A-4147-A177-3AD203B41FA5}">
                      <a16:colId xmlns:a16="http://schemas.microsoft.com/office/drawing/2014/main" val="3849268815"/>
                    </a:ext>
                  </a:extLst>
                </a:gridCol>
              </a:tblGrid>
              <a:tr h="8181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64665"/>
                  </a:ext>
                </a:extLst>
              </a:tr>
              <a:tr h="3283689"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Barz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Björn, and Joachim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Denzler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"Hierarchy-based image embeddings for semantic image retrieval." </a:t>
                      </a:r>
                      <a:r>
                        <a:rPr lang="en-US" sz="18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arXiv</a:t>
                      </a:r>
                      <a:r>
                        <a:rPr lang="en-US" sz="18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preprint arXiv:1809.09924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(2018).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Zhou,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Bolei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Alex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Andonian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Aude Oliva, and Antonio Torralba. "Temporal relational reasoning in videos." In 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the European Conference on Computer Vision (ECCV)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pp. 803-818. 2018. </a:t>
                      </a:r>
                      <a:r>
                        <a:rPr lang="en-US" dirty="0"/>
                        <a:t>(</a:t>
                      </a:r>
                      <a:r>
                        <a:rPr lang="en-US" dirty="0">
                          <a:hlinkClick r:id="rId2"/>
                        </a:rPr>
                        <a:t>https://arxiv.org/pdf/1711.08496.pdf</a:t>
                      </a:r>
                      <a:r>
                        <a:rPr lang="en-US" dirty="0"/>
                        <a:t>)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Garcia-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Gasulla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Dario, Eduard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Ayguadé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Jesús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Labarta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Javier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Béjar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Ulises Cortés,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Toyotaro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Suzumura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and R. Chen. "A visual embedding for the unsupervised extraction of abstract semantics." 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Cognitive Systems Research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42 (2017): 73-81.</a:t>
                      </a:r>
                      <a:endParaRPr lang="en-US" dirty="0"/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</a:txBody>
                  <a:tcPr marL="163639" marR="163639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950639"/>
                  </a:ext>
                </a:extLst>
              </a:tr>
              <a:tr h="8291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272732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63639" marR="163639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10364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4D862DB-3FE4-7C4A-B141-60F2BEAEA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047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F04F18-36C0-6F4E-B7A4-A46A7B2E0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54" y="1166191"/>
            <a:ext cx="7101996" cy="40286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CC27A5-6C86-AC42-B810-D09862413F0A}"/>
              </a:ext>
            </a:extLst>
          </p:cNvPr>
          <p:cNvSpPr txBox="1"/>
          <p:nvPr/>
        </p:nvSpPr>
        <p:spPr>
          <a:xfrm>
            <a:off x="1775791" y="291547"/>
            <a:ext cx="5484707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Topic Modelling on text</a:t>
            </a:r>
          </a:p>
        </p:txBody>
      </p:sp>
    </p:spTree>
    <p:extLst>
      <p:ext uri="{BB962C8B-B14F-4D97-AF65-F5344CB8AC3E}">
        <p14:creationId xmlns:p14="http://schemas.microsoft.com/office/powerpoint/2010/main" val="3213898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82</Words>
  <Application>Microsoft Macintosh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Angsana New</vt:lpstr>
      <vt:lpstr>Arial</vt:lpstr>
      <vt:lpstr>Calibri</vt:lpstr>
      <vt:lpstr>Calibri Light</vt:lpstr>
      <vt:lpstr>Office Theme</vt:lpstr>
      <vt:lpstr>Learning representation for cluster of images</vt:lpstr>
      <vt:lpstr>PowerPoint Presentation</vt:lpstr>
      <vt:lpstr>PowerPoint Presentation</vt:lpstr>
      <vt:lpstr>PowerPoint Presentation</vt:lpstr>
      <vt:lpstr>How to learn the representation</vt:lpstr>
      <vt:lpstr>Previous work</vt:lpstr>
      <vt:lpstr>PowerPoint Presentation</vt:lpstr>
      <vt:lpstr>References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categories for cluster of images</dc:title>
  <dc:creator>akshay uppal</dc:creator>
  <cp:lastModifiedBy>akshay uppal</cp:lastModifiedBy>
  <cp:revision>9</cp:revision>
  <dcterms:created xsi:type="dcterms:W3CDTF">2019-02-03T07:01:57Z</dcterms:created>
  <dcterms:modified xsi:type="dcterms:W3CDTF">2019-02-05T02:54:34Z</dcterms:modified>
</cp:coreProperties>
</file>